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4" r:id="rId5"/>
    <p:sldId id="1145" r:id="rId6"/>
    <p:sldId id="1146" r:id="rId7"/>
    <p:sldId id="1147" r:id="rId8"/>
    <p:sldId id="1148" r:id="rId9"/>
    <p:sldId id="1143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26685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是一篇说明文。文章主要讲述了中国火车成为推广非物质文化遗产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）的平台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通过现场表演、文化展示等方式让乘客近距离体验传统文化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并促进旅游业发展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但同时也面临空间限制等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挑战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6214" y="2962280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9" y="980728"/>
            <a:ext cx="11665296" cy="149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1063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wondered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scrolling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Actually,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Intangible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Cultural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Heritage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ICH,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becoming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ideal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introducing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K7041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Northeast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Heilongjiang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Province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train,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Gulayier,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clothes,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Oroqen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folk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partner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Oroqen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jaw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harp,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musical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instrument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Tourists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train,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southern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sang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danced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excitedly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表演者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Gulayier said the train made it easier to hold tourists’ attention to his shows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the train was a good platform for promoting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 heritage comes to life on trains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ICH such as Qinhuai lanterns from Nanjing, Yulin puppet shows, and tea-picking operas in Guangxi have also made appearances on high-speed trains across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offers passengers a close-up way to experience traditional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Professor Xiao Fang from Beijing Normal University shares Gulayier’s opinion on the new use of ICH trains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pointed out another advantage of this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cultural promotion, it offers help for tourism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passengers enjoy local traditions on board, they often develop a deeper interest in exploring the places they pass through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06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ICH train journeys still have challenges, including the narrow space on trains and passengers getting on and off at each station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Therefore, some solutions are coming 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cultural corners show traditional arts, and QR codes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二维码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connect to more digital information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help passengers to explore ICH at their own pace and continue learning after their journey 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success of ICH trains offers valuable lessons for cultural protection worldwide, proving that innovation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革新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tradition can work together to keep cultural heritage alive for future generations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021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fresh experience for passengers on the K7041 train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Travelling farther north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Joining in live shows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 traditional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fun on the phone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3876" y="1331715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“Tourists on the train, especially those from southern China, sang and danced excitedly with the two performers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乘客在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K7041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次列车上的新鲜体验是参与现场表演（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如与表演者共舞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83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Gulayier and Professor Xiao both agree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 encourages more local visits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Trains help make ICH more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ICH improves the Chinese train journeys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Passengers welcome performers on ICH trains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thought the train was a good platform for promoting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ICH.”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“Beyond cultural promotion, it offers help for tourism.”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两人均认为火车有助于推广非物质文化遗产。故选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4576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15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Paragraph 5 mention about the ICH train journeys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features and influence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reasons and results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problems and methods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future and improvement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087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段落大意题。根据第五段中的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the ICH train journeys still have challenges”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“Therefore, some solutions are coming up...”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本段先提出非物质文化遗产列车面对的挑战（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如狭窄空间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再提出解决方法（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如文化角和二维码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186" y="14218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86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be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Trains push China’s cultural heritage further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puts arms around local artists on ICH trains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ICH trains begin running on railways in China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 passengers share different local cultures of China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5507" y="807835"/>
            <a:ext cx="3384375" cy="532818"/>
          </a:xfrm>
          <a:prstGeom prst="rect">
            <a:avLst/>
          </a:prstGeom>
        </p:spPr>
      </p:pic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文章主要围绕火车推动非物质文化遗产传播的主题展开介绍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列车推动中国文化遗产发展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适合作为最佳标题。故选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7675" y="8276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513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2025-09-17T16:29:45Z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